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7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1" r:id="rId24"/>
    <p:sldId id="289" r:id="rId25"/>
    <p:sldId id="29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51" y="-57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andre\Dropbox\2018-PCM\lectures\PIC\slide01.tr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304800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4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andre\Dropbox\2018-PCM\lectures\PIC\slide06.exampleTr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06375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929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andre\Dropbox\2018-PCM\lectures\PIC\slide07.a.pic.step.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239713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344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andre\Dropbox\2018-PCM\lectures\PIC\slide07.b.pic.step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222250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900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andre\Dropbox\2018-PCM\lectures\PIC\slide07.c.pic.step.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214313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383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andre\Dropbox\2018-PCM\lectures\PIC\slide07.d.pic.step.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257175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942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andre\Dropbox\2018-PCM\lectures\PIC\slide07.e.pic.step.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180975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639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andre\Dropbox\2018-PCM\lectures\PIC\slide07.f.pic.step.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247650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645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andre\Dropbox\2018-PCM\lectures\PIC\slide07.g.pic.step.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239713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643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andre\Dropbox\2018-PCM\lectures\PIC\slide07.h.pic.step.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257175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780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andre\Dropbox\2018-PCM\lectures\PIC\slide08.charsims.revisit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239713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438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ndre\Dropbox\2018-PCM\lectures\PIC\slide02.charsi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239713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27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andre\Dropbox\2018-PCM\lectures\PIC\slide09.charsims-P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22250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482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andre\Dropbox\2018-PCM\lectures\PIC\slide10.charsims-correlat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273050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942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andre\Dropbox\2018-PCM\lectures\PIC\slide11.charsims-PIC-withCorrel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96850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526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re\Dropbox\2018-PCM\lectures\PIC\slide12.compare-PIC-withCorrel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317500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488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dre\Dropbox\2018-PCM\lectures\PIC\slide13.a.project-PIC-intoOriginalCoordSp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73063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72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ndre\Dropbox\2018-PCM\lectures\PIC\slide13.b.project-PIC-intoOriginalCoordSp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96863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824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andre\Dropbox\2018-PCM\lectures\PIC\slide03.charsims.norm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239713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299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andre\Dropbox\2018-PCM\lectures\PIC\slide04.exampleTr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265113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573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andre\Dropbox\2018-PCM\lectures\PIC\slide05.a.pic.step.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214313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99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andre\Dropbox\2018-PCM\lectures\PIC\slide05.b.pic.step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57175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290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andre\Dropbox\2018-PCM\lectures\PIC\slide05.c.pic.step.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206375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0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andre\Dropbox\2018-PCM\lectures\PIC\slide05.d.pic.step.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90513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976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andre\Dropbox\2018-PCM\lectures\PIC\slide05.e.pic.step.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231775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678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Andrew Hipp</cp:lastModifiedBy>
  <cp:revision>2</cp:revision>
  <dcterms:created xsi:type="dcterms:W3CDTF">2006-08-16T00:00:00Z</dcterms:created>
  <dcterms:modified xsi:type="dcterms:W3CDTF">2018-01-16T15:25:13Z</dcterms:modified>
</cp:coreProperties>
</file>